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9" r:id="rId5"/>
    <p:sldId id="262" r:id="rId6"/>
    <p:sldId id="258" r:id="rId7"/>
    <p:sldId id="260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548" y="1363385"/>
            <a:ext cx="7766936" cy="1646302"/>
          </a:xfrm>
        </p:spPr>
        <p:txBody>
          <a:bodyPr/>
          <a:lstStyle/>
          <a:p>
            <a:r>
              <a:rPr lang="en-US" dirty="0" smtClean="0"/>
              <a:t>Mobile Test Automation Project(CMPE 287)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8548" y="3281288"/>
            <a:ext cx="7766936" cy="2413341"/>
          </a:xfrm>
        </p:spPr>
        <p:txBody>
          <a:bodyPr>
            <a:noAutofit/>
          </a:bodyPr>
          <a:lstStyle/>
          <a:p>
            <a:r>
              <a:rPr lang="en-US" sz="1600" b="1" u="sng" dirty="0" smtClean="0">
                <a:solidFill>
                  <a:schemeClr val="tx1"/>
                </a:solidFill>
              </a:rPr>
              <a:t>Team Members</a:t>
            </a:r>
            <a:r>
              <a:rPr lang="en-US" sz="1600" dirty="0" smtClean="0">
                <a:solidFill>
                  <a:schemeClr val="tx1"/>
                </a:solidFill>
              </a:rPr>
              <a:t>:</a:t>
            </a:r>
          </a:p>
          <a:p>
            <a:pPr>
              <a:spcBef>
                <a:spcPts val="0"/>
              </a:spcBef>
            </a:pPr>
            <a:r>
              <a:rPr lang="en-US" sz="1600" dirty="0" err="1">
                <a:solidFill>
                  <a:schemeClr val="tx1"/>
                </a:solidFill>
              </a:rPr>
              <a:t>Venkata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Bharadwaj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Senapathi</a:t>
            </a:r>
            <a:r>
              <a:rPr lang="en-US" sz="1600" dirty="0">
                <a:solidFill>
                  <a:schemeClr val="tx1"/>
                </a:solidFill>
              </a:rPr>
              <a:t> (010745605)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Priya</a:t>
            </a:r>
            <a:r>
              <a:rPr lang="en-US" sz="1600" dirty="0">
                <a:solidFill>
                  <a:schemeClr val="tx1"/>
                </a:solidFill>
              </a:rPr>
              <a:t> Shah (010114598)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Ann Rose </a:t>
            </a:r>
            <a:r>
              <a:rPr lang="en-US" sz="1600" dirty="0" err="1">
                <a:solidFill>
                  <a:schemeClr val="tx1"/>
                </a:solidFill>
              </a:rPr>
              <a:t>Cyriac</a:t>
            </a:r>
            <a:r>
              <a:rPr lang="en-US" sz="1600" dirty="0">
                <a:solidFill>
                  <a:schemeClr val="tx1"/>
                </a:solidFill>
              </a:rPr>
              <a:t> (010095267)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Nagashree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Hiremagalur</a:t>
            </a:r>
            <a:r>
              <a:rPr lang="en-US" sz="1600" dirty="0">
                <a:solidFill>
                  <a:schemeClr val="tx1"/>
                </a:solidFill>
              </a:rPr>
              <a:t> Suresh (010731942</a:t>
            </a:r>
            <a:r>
              <a:rPr lang="en-US" sz="1600" dirty="0" smtClean="0">
                <a:solidFill>
                  <a:schemeClr val="tx1"/>
                </a:solidFill>
              </a:rPr>
              <a:t>) </a:t>
            </a:r>
          </a:p>
          <a:p>
            <a:pPr>
              <a:spcBef>
                <a:spcPts val="0"/>
              </a:spcBef>
            </a:pPr>
            <a:r>
              <a:rPr lang="en-US" sz="1600" dirty="0" smtClean="0">
                <a:solidFill>
                  <a:schemeClr val="tx1"/>
                </a:solidFill>
              </a:rPr>
              <a:t>Sirichandana Gaddampally (010316865)</a:t>
            </a:r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Apoorva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Davu</a:t>
            </a:r>
            <a:r>
              <a:rPr lang="en-US" sz="1600" dirty="0">
                <a:solidFill>
                  <a:schemeClr val="tx1"/>
                </a:solidFill>
              </a:rPr>
              <a:t> (010027004)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Mounika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Muga</a:t>
            </a:r>
            <a:r>
              <a:rPr lang="en-US" sz="1600" dirty="0">
                <a:solidFill>
                  <a:schemeClr val="tx1"/>
                </a:solidFill>
              </a:rPr>
              <a:t> (010763324)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 err="1">
                <a:solidFill>
                  <a:schemeClr val="tx1"/>
                </a:solidFill>
              </a:rPr>
              <a:t>Rohith</a:t>
            </a:r>
            <a:r>
              <a:rPr lang="en-US" sz="1600" dirty="0">
                <a:solidFill>
                  <a:schemeClr val="tx1"/>
                </a:solidFill>
              </a:rPr>
              <a:t> Reddy </a:t>
            </a:r>
            <a:r>
              <a:rPr lang="en-US" sz="1600" dirty="0" err="1">
                <a:solidFill>
                  <a:schemeClr val="tx1"/>
                </a:solidFill>
              </a:rPr>
              <a:t>Vootla</a:t>
            </a:r>
            <a:r>
              <a:rPr lang="en-US" sz="1600" dirty="0">
                <a:solidFill>
                  <a:schemeClr val="tx1"/>
                </a:solidFill>
              </a:rPr>
              <a:t> (010752014)</a:t>
            </a:r>
          </a:p>
        </p:txBody>
      </p:sp>
    </p:spTree>
    <p:extLst>
      <p:ext uri="{BB962C8B-B14F-4D97-AF65-F5344CB8AC3E}">
        <p14:creationId xmlns:p14="http://schemas.microsoft.com/office/powerpoint/2010/main" val="315470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2853"/>
            <a:ext cx="8596668" cy="739366"/>
          </a:xfrm>
        </p:spPr>
        <p:txBody>
          <a:bodyPr/>
          <a:lstStyle/>
          <a:p>
            <a:r>
              <a:rPr lang="en-US" dirty="0" smtClean="0"/>
              <a:t>Conclusion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22630"/>
            <a:ext cx="8596668" cy="50880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Conclusion:</a:t>
            </a:r>
          </a:p>
          <a:p>
            <a:r>
              <a:rPr lang="en-US" sz="1600" dirty="0" smtClean="0"/>
              <a:t>Have been able to test all test cases designed successfully.</a:t>
            </a:r>
          </a:p>
          <a:p>
            <a:r>
              <a:rPr lang="en-US" sz="1600" dirty="0" smtClean="0"/>
              <a:t>The Project helped understand mobile test automation better with hands on experience in </a:t>
            </a:r>
            <a:r>
              <a:rPr lang="en-US" sz="1600" dirty="0" err="1" smtClean="0"/>
              <a:t>Appium</a:t>
            </a:r>
            <a:r>
              <a:rPr lang="en-US" sz="1600" dirty="0" smtClean="0"/>
              <a:t>, Selenium </a:t>
            </a:r>
            <a:r>
              <a:rPr lang="en-US" sz="1600" dirty="0" err="1" smtClean="0"/>
              <a:t>WebDriver</a:t>
            </a:r>
            <a:r>
              <a:rPr lang="en-US" sz="1600" dirty="0" smtClean="0"/>
              <a:t>, </a:t>
            </a:r>
            <a:r>
              <a:rPr lang="en-US" sz="1600" dirty="0" err="1" smtClean="0"/>
              <a:t>TestNG</a:t>
            </a:r>
            <a:r>
              <a:rPr lang="en-US" sz="1600" dirty="0" smtClean="0"/>
              <a:t>, Android Studio and Android AVD.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dirty="0" smtClean="0"/>
              <a:t>Challenges:</a:t>
            </a:r>
          </a:p>
          <a:p>
            <a:r>
              <a:rPr lang="en-US" sz="1600" dirty="0" smtClean="0"/>
              <a:t>Although setting up </a:t>
            </a:r>
            <a:r>
              <a:rPr lang="en-US" sz="1600" dirty="0" err="1" smtClean="0"/>
              <a:t>robotium</a:t>
            </a:r>
            <a:r>
              <a:rPr lang="en-US" sz="1600" dirty="0" smtClean="0"/>
              <a:t> as a test automation tool was an easier task, understanding the test script flow in the tool was difficult.</a:t>
            </a:r>
          </a:p>
          <a:p>
            <a:r>
              <a:rPr lang="en-US" sz="1600" dirty="0" smtClean="0"/>
              <a:t>The tool had issues with test playback which added to the above problem.</a:t>
            </a:r>
          </a:p>
          <a:p>
            <a:r>
              <a:rPr lang="en-US" sz="1600" dirty="0"/>
              <a:t>So to overcome the drawbacks of the same, test automation tool was changed to </a:t>
            </a:r>
            <a:r>
              <a:rPr lang="en-US" sz="1600" dirty="0" err="1"/>
              <a:t>Appium</a:t>
            </a:r>
            <a:r>
              <a:rPr lang="en-US" sz="1600" dirty="0"/>
              <a:t> which seemed easier to use and understand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In </a:t>
            </a:r>
            <a:r>
              <a:rPr lang="en-US" sz="1600" dirty="0"/>
              <a:t>our research we found that it was a good tool for native apps but testing third apps </a:t>
            </a:r>
            <a:r>
              <a:rPr lang="en-US" sz="1600" dirty="0" smtClean="0"/>
              <a:t>was </a:t>
            </a:r>
            <a:r>
              <a:rPr lang="en-US" sz="1600" dirty="0"/>
              <a:t>difficult.                        </a:t>
            </a:r>
            <a:endParaRPr lang="en-US" sz="1600" dirty="0" smtClean="0"/>
          </a:p>
          <a:p>
            <a:r>
              <a:rPr lang="en-US" sz="1600" dirty="0" err="1" smtClean="0"/>
              <a:t>Robotium</a:t>
            </a:r>
            <a:r>
              <a:rPr lang="en-US" sz="1600" dirty="0" smtClean="0"/>
              <a:t> </a:t>
            </a:r>
            <a:r>
              <a:rPr lang="en-US" sz="1600" dirty="0"/>
              <a:t>uses source </a:t>
            </a:r>
            <a:r>
              <a:rPr lang="en-US" sz="1600" dirty="0" smtClean="0"/>
              <a:t>code, hence </a:t>
            </a:r>
            <a:r>
              <a:rPr lang="en-US" sz="1600" dirty="0"/>
              <a:t>asks for </a:t>
            </a:r>
            <a:r>
              <a:rPr lang="en-US" sz="1600" dirty="0" err="1"/>
              <a:t>apk</a:t>
            </a:r>
            <a:r>
              <a:rPr lang="en-US" sz="1600" dirty="0"/>
              <a:t> signatures, where </a:t>
            </a:r>
            <a:r>
              <a:rPr lang="en-US" sz="1600" dirty="0" smtClean="0"/>
              <a:t>as </a:t>
            </a:r>
            <a:r>
              <a:rPr lang="en-US" sz="1600" dirty="0" err="1" smtClean="0"/>
              <a:t>appium</a:t>
            </a:r>
            <a:r>
              <a:rPr lang="en-US" sz="1600" dirty="0" smtClean="0"/>
              <a:t> doesn’t.                     </a:t>
            </a:r>
          </a:p>
          <a:p>
            <a:r>
              <a:rPr lang="en-US" sz="1600" dirty="0" err="1" smtClean="0"/>
              <a:t>Robotium</a:t>
            </a:r>
            <a:r>
              <a:rPr lang="en-US" sz="1600" dirty="0" smtClean="0"/>
              <a:t> </a:t>
            </a:r>
            <a:r>
              <a:rPr lang="en-US" sz="1600" dirty="0"/>
              <a:t>is not a </a:t>
            </a:r>
            <a:r>
              <a:rPr lang="en-US" sz="1600" dirty="0" smtClean="0"/>
              <a:t>freeware.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7098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57061"/>
          </a:xfrm>
        </p:spPr>
        <p:txBody>
          <a:bodyPr/>
          <a:lstStyle/>
          <a:p>
            <a:r>
              <a:rPr lang="en-US" dirty="0" smtClean="0"/>
              <a:t>Test Object (Mobile Application)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3699"/>
            <a:ext cx="8596668" cy="47376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 smtClean="0"/>
              <a:t>Postmates</a:t>
            </a:r>
            <a:r>
              <a:rPr lang="en-US" sz="2000" b="1" dirty="0"/>
              <a:t> </a:t>
            </a:r>
            <a:r>
              <a:rPr lang="en-US" sz="2000" b="1" dirty="0" smtClean="0"/>
              <a:t>(Android Version)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Network of couriers providing on-Demand service </a:t>
            </a:r>
          </a:p>
          <a:p>
            <a:pPr marL="0" indent="0">
              <a:buNone/>
            </a:pPr>
            <a:r>
              <a:rPr lang="en-US" dirty="0" smtClean="0"/>
              <a:t>delivering goods locally.</a:t>
            </a:r>
          </a:p>
          <a:p>
            <a:r>
              <a:rPr lang="en-US" dirty="0" smtClean="0"/>
              <a:t>Uses Urban Logistics Platform to connect customer </a:t>
            </a:r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o local courier services delivering anything from </a:t>
            </a:r>
          </a:p>
          <a:p>
            <a:pPr marL="0" indent="0">
              <a:buNone/>
            </a:pPr>
            <a:r>
              <a:rPr lang="en-US" dirty="0" smtClean="0"/>
              <a:t>lunch, groceries to office supplies. 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Uber</a:t>
            </a:r>
            <a:r>
              <a:rPr lang="en-US" dirty="0"/>
              <a:t> </a:t>
            </a:r>
            <a:r>
              <a:rPr lang="en-US" dirty="0" smtClean="0"/>
              <a:t>because of its use of mobile phones</a:t>
            </a:r>
          </a:p>
          <a:p>
            <a:pPr marL="0" indent="0">
              <a:buNone/>
            </a:pPr>
            <a:r>
              <a:rPr lang="en-US" dirty="0" smtClean="0"/>
              <a:t>to receive orders and dispatch delivery drivers.</a:t>
            </a:r>
          </a:p>
          <a:p>
            <a:r>
              <a:rPr lang="en-US" dirty="0" smtClean="0"/>
              <a:t>Supports business categories that rely on mobile </a:t>
            </a:r>
          </a:p>
          <a:p>
            <a:pPr marL="0" indent="0">
              <a:buNone/>
            </a:pPr>
            <a:r>
              <a:rPr lang="en-US" dirty="0" smtClean="0"/>
              <a:t>applications and GPS to match consumer demands.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57" y="1038130"/>
            <a:ext cx="3009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82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73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Postmates</a:t>
            </a:r>
            <a:r>
              <a:rPr lang="en-US" dirty="0" smtClean="0"/>
              <a:t> Application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0" y="1255575"/>
            <a:ext cx="2669976" cy="474662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35" y="1241080"/>
            <a:ext cx="2689007" cy="47804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8" y="1245921"/>
            <a:ext cx="2686284" cy="477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23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29901"/>
          </a:xfrm>
        </p:spPr>
        <p:txBody>
          <a:bodyPr/>
          <a:lstStyle/>
          <a:p>
            <a:r>
              <a:rPr lang="en-US" dirty="0" smtClean="0"/>
              <a:t>Test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94646"/>
            <a:ext cx="8596668" cy="51333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Objective: </a:t>
            </a:r>
            <a:r>
              <a:rPr lang="en-US" sz="1600" dirty="0"/>
              <a:t>Mobile Test automation of </a:t>
            </a:r>
            <a:r>
              <a:rPr lang="en-US" sz="1600" dirty="0" err="1"/>
              <a:t>Postmates</a:t>
            </a:r>
            <a:r>
              <a:rPr lang="en-US" sz="1600" dirty="0"/>
              <a:t> Android application</a:t>
            </a:r>
          </a:p>
          <a:p>
            <a:pPr marL="0" indent="0">
              <a:buNone/>
            </a:pPr>
            <a:r>
              <a:rPr lang="en-US" sz="1600" b="1" dirty="0"/>
              <a:t>Features to be tested: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UI Elements (Buttons, Menu Items)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Sign In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Search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Promo code feature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Strategy used:</a:t>
            </a:r>
          </a:p>
          <a:p>
            <a:r>
              <a:rPr lang="en-US" sz="1600" dirty="0"/>
              <a:t>Testing conducted using </a:t>
            </a:r>
            <a:r>
              <a:rPr lang="en-US" sz="1600" dirty="0" err="1"/>
              <a:t>Appium</a:t>
            </a:r>
            <a:r>
              <a:rPr lang="en-US" sz="1600" dirty="0"/>
              <a:t>, an open-source, cross platform tool which uses </a:t>
            </a:r>
            <a:r>
              <a:rPr lang="en-US" sz="1600" dirty="0" err="1"/>
              <a:t>Postmates</a:t>
            </a:r>
            <a:r>
              <a:rPr lang="en-US" sz="1600" dirty="0"/>
              <a:t> </a:t>
            </a:r>
            <a:r>
              <a:rPr lang="en-US" sz="1600" dirty="0" err="1"/>
              <a:t>apk</a:t>
            </a:r>
            <a:r>
              <a:rPr lang="en-US" sz="1600" dirty="0"/>
              <a:t> to test.</a:t>
            </a:r>
          </a:p>
          <a:p>
            <a:r>
              <a:rPr lang="en-US" sz="1600" dirty="0"/>
              <a:t>Code is written and run in Eclipse IDE with the help of Android emulators and real devices. </a:t>
            </a:r>
          </a:p>
          <a:p>
            <a:r>
              <a:rPr lang="en-US" sz="1600" dirty="0"/>
              <a:t>Android ADT is installed in the system.</a:t>
            </a:r>
          </a:p>
          <a:p>
            <a:r>
              <a:rPr lang="en-US" sz="1600" dirty="0"/>
              <a:t>Finally </a:t>
            </a:r>
            <a:r>
              <a:rPr lang="en-US" sz="1600" dirty="0" err="1"/>
              <a:t>TestNG</a:t>
            </a:r>
            <a:r>
              <a:rPr lang="en-US" sz="1600" dirty="0"/>
              <a:t> is used for automation testing.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11514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6939"/>
          </a:xfrm>
        </p:spPr>
        <p:txBody>
          <a:bodyPr/>
          <a:lstStyle/>
          <a:p>
            <a:r>
              <a:rPr lang="en-US" dirty="0" smtClean="0"/>
              <a:t>Features to be tested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6539"/>
            <a:ext cx="2680692" cy="47656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079" y="1303829"/>
            <a:ext cx="2617164" cy="4652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97" y="1276539"/>
            <a:ext cx="2647865" cy="470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3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03699"/>
            <a:ext cx="8596668" cy="47376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/>
              <a:t>Appium</a:t>
            </a:r>
            <a:r>
              <a:rPr lang="en-US" sz="2400" b="1" dirty="0" smtClean="0"/>
              <a:t>: </a:t>
            </a:r>
            <a:r>
              <a:rPr lang="en-US" sz="2400" dirty="0" smtClean="0"/>
              <a:t>a cross-browser mobile automation tool for easy mobile application regression testing</a:t>
            </a:r>
          </a:p>
          <a:p>
            <a:pPr marL="0" indent="0">
              <a:buNone/>
            </a:pPr>
            <a:r>
              <a:rPr lang="en-US" sz="2400" b="1" dirty="0" smtClean="0"/>
              <a:t>Why </a:t>
            </a:r>
            <a:r>
              <a:rPr lang="en-US" sz="2400" b="1" dirty="0" err="1" smtClean="0"/>
              <a:t>appium</a:t>
            </a:r>
            <a:r>
              <a:rPr lang="en-US" sz="2400" b="1" dirty="0" smtClean="0"/>
              <a:t>?</a:t>
            </a:r>
          </a:p>
          <a:p>
            <a:r>
              <a:rPr lang="en-US" sz="2400" dirty="0" smtClean="0"/>
              <a:t>Open Source and cross- platform(code reuse)</a:t>
            </a:r>
          </a:p>
          <a:p>
            <a:r>
              <a:rPr lang="en-US" sz="2400" dirty="0" smtClean="0"/>
              <a:t>Supports multiple programming languages and platforms</a:t>
            </a:r>
          </a:p>
          <a:p>
            <a:r>
              <a:rPr lang="en-US" sz="2400" dirty="0" smtClean="0"/>
              <a:t>Support for continuous integration</a:t>
            </a:r>
          </a:p>
          <a:p>
            <a:r>
              <a:rPr lang="en-US" sz="2400" dirty="0" smtClean="0"/>
              <a:t>Runs through server without manipulating app</a:t>
            </a:r>
          </a:p>
          <a:p>
            <a:r>
              <a:rPr lang="en-US" sz="2400" dirty="0" smtClean="0"/>
              <a:t>Backend Selenium support </a:t>
            </a:r>
          </a:p>
          <a:p>
            <a:r>
              <a:rPr lang="en-US" sz="2400" dirty="0" smtClean="0"/>
              <a:t>Runs on emulators and real devices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8968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4634"/>
          </a:xfrm>
        </p:spPr>
        <p:txBody>
          <a:bodyPr/>
          <a:lstStyle/>
          <a:p>
            <a:r>
              <a:rPr lang="en-US" dirty="0" smtClean="0"/>
              <a:t>Other Tooling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85593"/>
            <a:ext cx="8596668" cy="475577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The tooling solutions used for the mobile test automation are:</a:t>
            </a:r>
          </a:p>
          <a:p>
            <a:pPr marL="0" indent="0">
              <a:buNone/>
            </a:pPr>
            <a:endParaRPr lang="en-US" sz="2000" b="1" dirty="0" smtClean="0"/>
          </a:p>
          <a:p>
            <a:r>
              <a:rPr lang="en-US" b="1" dirty="0" smtClean="0"/>
              <a:t>Selenium Web Driver </a:t>
            </a:r>
            <a:r>
              <a:rPr lang="en-US" dirty="0" smtClean="0"/>
              <a:t>– To write automation scripts</a:t>
            </a:r>
          </a:p>
          <a:p>
            <a:r>
              <a:rPr lang="en-US" b="1" dirty="0" smtClean="0"/>
              <a:t>Java SE </a:t>
            </a:r>
            <a:r>
              <a:rPr lang="en-US" dirty="0" smtClean="0"/>
              <a:t>– To run Java programs</a:t>
            </a:r>
          </a:p>
          <a:p>
            <a:r>
              <a:rPr lang="en-US" b="1" dirty="0" smtClean="0"/>
              <a:t>Android SDK </a:t>
            </a:r>
            <a:r>
              <a:rPr lang="en-US" dirty="0" smtClean="0"/>
              <a:t>– To support </a:t>
            </a:r>
            <a:r>
              <a:rPr lang="en-US" dirty="0" err="1" smtClean="0"/>
              <a:t>appium</a:t>
            </a:r>
            <a:r>
              <a:rPr lang="en-US" dirty="0" smtClean="0"/>
              <a:t> server</a:t>
            </a:r>
          </a:p>
          <a:p>
            <a:r>
              <a:rPr lang="en-US" b="1" dirty="0" smtClean="0"/>
              <a:t>Eclipse IDE </a:t>
            </a:r>
            <a:r>
              <a:rPr lang="en-US" dirty="0" smtClean="0"/>
              <a:t>– IDE for coding</a:t>
            </a:r>
          </a:p>
          <a:p>
            <a:r>
              <a:rPr lang="en-US" b="1" dirty="0" err="1" smtClean="0"/>
              <a:t>TestNG</a:t>
            </a:r>
            <a:r>
              <a:rPr lang="en-US" dirty="0" smtClean="0"/>
              <a:t> – To run tests</a:t>
            </a:r>
          </a:p>
          <a:p>
            <a:r>
              <a:rPr lang="en-US" b="1" dirty="0" smtClean="0"/>
              <a:t>Android AVD(Emulator) </a:t>
            </a:r>
            <a:r>
              <a:rPr lang="en-US" dirty="0" smtClean="0"/>
              <a:t>– For viewing script output</a:t>
            </a:r>
          </a:p>
          <a:p>
            <a:r>
              <a:rPr lang="en-US" b="1" dirty="0" smtClean="0"/>
              <a:t>Real android devices </a:t>
            </a:r>
            <a:r>
              <a:rPr lang="en-US" dirty="0" smtClean="0"/>
              <a:t>– for viewing script 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40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473" y="2706985"/>
            <a:ext cx="8596668" cy="1169909"/>
          </a:xfrm>
        </p:spPr>
        <p:txBody>
          <a:bodyPr/>
          <a:lstStyle/>
          <a:p>
            <a:r>
              <a:rPr lang="en-US" dirty="0" smtClean="0"/>
              <a:t>         Test Case(Feature) Demos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1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3152"/>
          </a:xfrm>
        </p:spPr>
        <p:txBody>
          <a:bodyPr/>
          <a:lstStyle/>
          <a:p>
            <a:r>
              <a:rPr lang="en-US" dirty="0" smtClean="0"/>
              <a:t>Test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12752"/>
            <a:ext cx="8596668" cy="4544839"/>
          </a:xfrm>
        </p:spPr>
        <p:txBody>
          <a:bodyPr/>
          <a:lstStyle/>
          <a:p>
            <a:r>
              <a:rPr lang="en-US" dirty="0"/>
              <a:t>All the test cases were </a:t>
            </a:r>
            <a:r>
              <a:rPr lang="en-US" dirty="0" smtClean="0"/>
              <a:t>successful.</a:t>
            </a:r>
          </a:p>
          <a:p>
            <a:r>
              <a:rPr lang="en-US" dirty="0" smtClean="0"/>
              <a:t>The </a:t>
            </a:r>
            <a:r>
              <a:rPr lang="en-US" dirty="0"/>
              <a:t>application showed good </a:t>
            </a:r>
            <a:r>
              <a:rPr lang="en-US" dirty="0" smtClean="0"/>
              <a:t>responsiveness.</a:t>
            </a:r>
          </a:p>
          <a:p>
            <a:r>
              <a:rPr lang="en-US" dirty="0" smtClean="0"/>
              <a:t>All </a:t>
            </a:r>
            <a:r>
              <a:rPr lang="en-US" dirty="0"/>
              <a:t>the tested features are working according to expectation. 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/>
              <a:t>S</a:t>
            </a:r>
            <a:r>
              <a:rPr lang="en-US" b="1" dirty="0" smtClean="0"/>
              <a:t>uggestions:</a:t>
            </a:r>
          </a:p>
          <a:p>
            <a:r>
              <a:rPr lang="en-US" dirty="0" smtClean="0"/>
              <a:t>To </a:t>
            </a:r>
            <a:r>
              <a:rPr lang="en-US" dirty="0"/>
              <a:t>improve the navigation schema and add "enter" button in the application </a:t>
            </a:r>
            <a:r>
              <a:rPr lang="en-US" dirty="0" smtClean="0"/>
              <a:t>rather </a:t>
            </a:r>
            <a:r>
              <a:rPr lang="en-US" dirty="0"/>
              <a:t>than taking </a:t>
            </a:r>
            <a:r>
              <a:rPr lang="en-US" dirty="0" smtClean="0"/>
              <a:t>input from keyboard.</a:t>
            </a:r>
          </a:p>
          <a:p>
            <a:r>
              <a:rPr lang="en-US" dirty="0" smtClean="0"/>
              <a:t>To avoid showing unavailable options in search results.</a:t>
            </a:r>
          </a:p>
        </p:txBody>
      </p:sp>
    </p:spTree>
    <p:extLst>
      <p:ext uri="{BB962C8B-B14F-4D97-AF65-F5344CB8AC3E}">
        <p14:creationId xmlns:p14="http://schemas.microsoft.com/office/powerpoint/2010/main" val="308829481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151</TotalTime>
  <Words>508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Mobile Test Automation Project(CMPE 287)</vt:lpstr>
      <vt:lpstr>Test Object (Mobile Application)</vt:lpstr>
      <vt:lpstr>Postmates Application</vt:lpstr>
      <vt:lpstr>Test Plan</vt:lpstr>
      <vt:lpstr>Features to be tested</vt:lpstr>
      <vt:lpstr>Tool Selection</vt:lpstr>
      <vt:lpstr>Other Tooling Solutions</vt:lpstr>
      <vt:lpstr>         Test Case(Feature) Demos </vt:lpstr>
      <vt:lpstr>Test Report</vt:lpstr>
      <vt:lpstr>Conclusion and challenges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Test Automation Project(CMPE 287)</dc:title>
  <dc:creator>Sirichandana Gaddampally</dc:creator>
  <cp:lastModifiedBy>Sirichandana Gaddampally</cp:lastModifiedBy>
  <cp:revision>16</cp:revision>
  <dcterms:created xsi:type="dcterms:W3CDTF">2016-12-01T16:20:12Z</dcterms:created>
  <dcterms:modified xsi:type="dcterms:W3CDTF">2016-12-01T19:29:36Z</dcterms:modified>
</cp:coreProperties>
</file>